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59" r:id="rId35"/>
    <p:sldId id="361" r:id="rId36"/>
    <p:sldId id="360" r:id="rId37"/>
    <p:sldId id="362" r:id="rId38"/>
    <p:sldId id="352"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65972"/>
  </p:normalViewPr>
  <p:slideViewPr>
    <p:cSldViewPr snapToGrid="0">
      <p:cViewPr varScale="1">
        <p:scale>
          <a:sx n="71" d="100"/>
          <a:sy n="71" d="100"/>
        </p:scale>
        <p:origin x="1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35</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2312</TotalTime>
  <Words>3472</Words>
  <Application>Microsoft Macintosh PowerPoint</Application>
  <PresentationFormat>Widescreen</PresentationFormat>
  <Paragraphs>491</Paragraphs>
  <Slides>39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129</cp:revision>
  <dcterms:created xsi:type="dcterms:W3CDTF">2023-02-25T13:30:24Z</dcterms:created>
  <dcterms:modified xsi:type="dcterms:W3CDTF">2025-11-03T18:44:33Z</dcterms:modified>
</cp:coreProperties>
</file>